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137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73175"/>
            <a:ext cx="7772400" cy="1470025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90800"/>
            <a:ext cx="7772400" cy="1362075"/>
          </a:xfrm>
        </p:spPr>
        <p:txBody>
          <a:bodyPr anchor="t">
            <a:noAutofit/>
          </a:bodyPr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267200"/>
            <a:ext cx="7772400" cy="814387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pic>
        <p:nvPicPr>
          <p:cNvPr id="3" name="Picture 3" descr="white rectangle.png"/>
          <p:cNvPicPr>
            <a:picLocks noChangeAspect="1"/>
          </p:cNvPicPr>
          <p:nvPr/>
        </p:nvPicPr>
        <p:blipFill>
          <a:blip r:embed="rId2" cstate="print"/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lang="en-US" sz="4800" kern="1200" spc="-15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763000" cy="1981199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dirty="0" smtClean="0"/>
              <a:t>7 апреля 2014 г. отряд «Содружество» учащихся 8А класса МАОУ СОШ №1 города Нурлат РТ принял участие в Республиканской  антинаркотической акции « Будь готов! Скажи, нет!»  Жители города отвечали на вопросы викторины «Знаешь ли ты закон?» Участники проекта объясняли, что любые действия с наркотиками являются уголовно наказуемыми: будь то приобретение, хранение, транспортировка, продажа, организация потребления, изготовление, склонение к употреблению. </a:t>
            </a:r>
            <a:r>
              <a:rPr lang="ru-RU" sz="2000" b="1" dirty="0" smtClean="0"/>
              <a:t>Результатом проведенной акции является  65 </a:t>
            </a:r>
            <a:r>
              <a:rPr lang="ru-RU" sz="2000" dirty="0" smtClean="0"/>
              <a:t> </a:t>
            </a:r>
            <a:r>
              <a:rPr lang="ru-RU" sz="2000" b="1" dirty="0" smtClean="0"/>
              <a:t>собранных подписей </a:t>
            </a:r>
            <a:r>
              <a:rPr lang="ru-RU" sz="2000" dirty="0" smtClean="0"/>
              <a:t>«С извлечениями из Закона ознакомлен».</a:t>
            </a:r>
            <a:endParaRPr lang="ru-RU" sz="2000" dirty="0"/>
          </a:p>
        </p:txBody>
      </p:sp>
      <p:pic>
        <p:nvPicPr>
          <p:cNvPr id="1026" name="Picture 2" descr="C:\Users\Hacker\Desktop\Camera\IMG_20140407_1150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81200"/>
            <a:ext cx="2133600" cy="1600200"/>
          </a:xfrm>
          <a:prstGeom prst="rect">
            <a:avLst/>
          </a:prstGeom>
          <a:noFill/>
        </p:spPr>
      </p:pic>
      <p:pic>
        <p:nvPicPr>
          <p:cNvPr id="1027" name="Picture 3" descr="C:\Users\Hacker\Desktop\Camera\IMG_20140407_1151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981200"/>
            <a:ext cx="2133600" cy="1371600"/>
          </a:xfrm>
          <a:prstGeom prst="rect">
            <a:avLst/>
          </a:prstGeom>
          <a:noFill/>
        </p:spPr>
      </p:pic>
      <p:pic>
        <p:nvPicPr>
          <p:cNvPr id="1028" name="Picture 4" descr="C:\Users\Hacker\Desktop\Camera\IMG_20140407_1153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981200"/>
            <a:ext cx="2209800" cy="1371600"/>
          </a:xfrm>
          <a:prstGeom prst="rect">
            <a:avLst/>
          </a:prstGeom>
          <a:noFill/>
        </p:spPr>
      </p:pic>
      <p:pic>
        <p:nvPicPr>
          <p:cNvPr id="1029" name="Picture 5" descr="C:\Users\Hacker\Desktop\Camera\IMG_20140407_1153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1981200"/>
            <a:ext cx="2057400" cy="1371600"/>
          </a:xfrm>
          <a:prstGeom prst="rect">
            <a:avLst/>
          </a:prstGeom>
          <a:noFill/>
        </p:spPr>
      </p:pic>
      <p:pic>
        <p:nvPicPr>
          <p:cNvPr id="1030" name="Picture 6" descr="C:\Users\Hacker\Desktop\Camera\IMG_20140407_11542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352800"/>
            <a:ext cx="2133600" cy="1600200"/>
          </a:xfrm>
          <a:prstGeom prst="rect">
            <a:avLst/>
          </a:prstGeom>
          <a:noFill/>
        </p:spPr>
      </p:pic>
      <p:pic>
        <p:nvPicPr>
          <p:cNvPr id="1031" name="Picture 7" descr="C:\Users\Hacker\Desktop\Camera\IMG_20140407_11560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62200" y="3352800"/>
            <a:ext cx="2209800" cy="1657350"/>
          </a:xfrm>
          <a:prstGeom prst="rect">
            <a:avLst/>
          </a:prstGeom>
          <a:noFill/>
        </p:spPr>
      </p:pic>
      <p:pic>
        <p:nvPicPr>
          <p:cNvPr id="1032" name="Picture 8" descr="C:\Users\Hacker\Desktop\Camera\IMG_20140407_11572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8200" y="3429000"/>
            <a:ext cx="2133600" cy="1600200"/>
          </a:xfrm>
          <a:prstGeom prst="rect">
            <a:avLst/>
          </a:prstGeom>
          <a:noFill/>
        </p:spPr>
      </p:pic>
      <p:pic>
        <p:nvPicPr>
          <p:cNvPr id="1033" name="Picture 9" descr="C:\Users\Hacker\Desktop\Camera\IMG_20140407_11584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34200" y="3429000"/>
            <a:ext cx="2082800" cy="1524000"/>
          </a:xfrm>
          <a:prstGeom prst="rect">
            <a:avLst/>
          </a:prstGeom>
          <a:noFill/>
        </p:spPr>
      </p:pic>
      <p:pic>
        <p:nvPicPr>
          <p:cNvPr id="1034" name="Picture 10" descr="C:\Users\Hacker\Desktop\Camera\IMG_20140407_11591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8600" y="5029200"/>
            <a:ext cx="2057400" cy="1600200"/>
          </a:xfrm>
          <a:prstGeom prst="rect">
            <a:avLst/>
          </a:prstGeom>
          <a:noFill/>
        </p:spPr>
      </p:pic>
      <p:pic>
        <p:nvPicPr>
          <p:cNvPr id="1035" name="Picture 11" descr="C:\Users\Hacker\Desktop\Camera\IMG_20140407_115958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62200" y="5029200"/>
            <a:ext cx="2209800" cy="1657350"/>
          </a:xfrm>
          <a:prstGeom prst="rect">
            <a:avLst/>
          </a:prstGeom>
          <a:noFill/>
        </p:spPr>
      </p:pic>
      <p:pic>
        <p:nvPicPr>
          <p:cNvPr id="1036" name="Picture 12" descr="C:\Users\Hacker\Desktop\Camera\IMG_20140407_120039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48200" y="5029200"/>
            <a:ext cx="2133600" cy="1600200"/>
          </a:xfrm>
          <a:prstGeom prst="rect">
            <a:avLst/>
          </a:prstGeom>
          <a:noFill/>
        </p:spPr>
      </p:pic>
      <p:pic>
        <p:nvPicPr>
          <p:cNvPr id="1037" name="Picture 13" descr="C:\Users\Hacker\Desktop\Camera\IMG_20140407_120408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58000" y="5029200"/>
            <a:ext cx="21336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cker\Desktop\Camera\IMG_20140407_1205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2133600" cy="1600200"/>
          </a:xfrm>
          <a:prstGeom prst="rect">
            <a:avLst/>
          </a:prstGeom>
          <a:noFill/>
        </p:spPr>
      </p:pic>
      <p:pic>
        <p:nvPicPr>
          <p:cNvPr id="2051" name="Picture 3" descr="C:\Users\Hacker\Desktop\Camera\IMG_20140407_1206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52400"/>
            <a:ext cx="2133600" cy="1600200"/>
          </a:xfrm>
          <a:prstGeom prst="rect">
            <a:avLst/>
          </a:prstGeom>
          <a:noFill/>
        </p:spPr>
      </p:pic>
      <p:pic>
        <p:nvPicPr>
          <p:cNvPr id="2052" name="Picture 4" descr="C:\Users\Hacker\Desktop\Camera\IMG_20140407_1207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52400"/>
            <a:ext cx="2133600" cy="1600200"/>
          </a:xfrm>
          <a:prstGeom prst="rect">
            <a:avLst/>
          </a:prstGeom>
          <a:noFill/>
        </p:spPr>
      </p:pic>
      <p:pic>
        <p:nvPicPr>
          <p:cNvPr id="2053" name="Picture 5" descr="C:\Users\Hacker\Desktop\Camera\IMG_20140407_1207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152400"/>
            <a:ext cx="2133600" cy="1600200"/>
          </a:xfrm>
          <a:prstGeom prst="rect">
            <a:avLst/>
          </a:prstGeom>
          <a:noFill/>
        </p:spPr>
      </p:pic>
      <p:pic>
        <p:nvPicPr>
          <p:cNvPr id="2055" name="Picture 7" descr="C:\Users\Hacker\Desktop\Camera\IMG_20140407_12083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" y="1828800"/>
            <a:ext cx="2032000" cy="1524000"/>
          </a:xfrm>
          <a:prstGeom prst="rect">
            <a:avLst/>
          </a:prstGeom>
          <a:noFill/>
        </p:spPr>
      </p:pic>
      <p:pic>
        <p:nvPicPr>
          <p:cNvPr id="2056" name="Picture 8" descr="C:\Users\Hacker\Desktop\Camera\IMG_20140407_12090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0" y="1828800"/>
            <a:ext cx="2133600" cy="1600200"/>
          </a:xfrm>
          <a:prstGeom prst="rect">
            <a:avLst/>
          </a:prstGeom>
          <a:noFill/>
        </p:spPr>
      </p:pic>
      <p:pic>
        <p:nvPicPr>
          <p:cNvPr id="2057" name="Picture 9" descr="C:\Users\Hacker\Desktop\Camera\IMG_20140407_120918_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8200" y="3429000"/>
            <a:ext cx="2133600" cy="1600200"/>
          </a:xfrm>
          <a:prstGeom prst="rect">
            <a:avLst/>
          </a:prstGeom>
          <a:noFill/>
        </p:spPr>
      </p:pic>
      <p:pic>
        <p:nvPicPr>
          <p:cNvPr id="2058" name="Picture 10" descr="C:\Users\Hacker\Desktop\Camera\IMG_20140407_12094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48400" y="3429000"/>
            <a:ext cx="2133600" cy="1600200"/>
          </a:xfrm>
          <a:prstGeom prst="rect">
            <a:avLst/>
          </a:prstGeom>
          <a:noFill/>
        </p:spPr>
      </p:pic>
      <p:pic>
        <p:nvPicPr>
          <p:cNvPr id="2059" name="Picture 11" descr="C:\Users\Hacker\Desktop\Camera\IMG_20140407_12120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8600" y="5105400"/>
            <a:ext cx="2133600" cy="1600200"/>
          </a:xfrm>
          <a:prstGeom prst="rect">
            <a:avLst/>
          </a:prstGeom>
          <a:noFill/>
        </p:spPr>
      </p:pic>
      <p:pic>
        <p:nvPicPr>
          <p:cNvPr id="2060" name="Picture 12" descr="C:\Users\Hacker\Desktop\Camera\IMG_20140407_121305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48200" y="5105400"/>
            <a:ext cx="2133600" cy="1600200"/>
          </a:xfrm>
          <a:prstGeom prst="rect">
            <a:avLst/>
          </a:prstGeom>
          <a:noFill/>
        </p:spPr>
      </p:pic>
      <p:pic>
        <p:nvPicPr>
          <p:cNvPr id="2062" name="Picture 14" descr="C:\Users\Hacker\Desktop\Camera\IMG_20140407_122317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38400" y="5105400"/>
            <a:ext cx="2133600" cy="1600200"/>
          </a:xfrm>
          <a:prstGeom prst="rect">
            <a:avLst/>
          </a:prstGeom>
          <a:noFill/>
        </p:spPr>
      </p:pic>
      <p:pic>
        <p:nvPicPr>
          <p:cNvPr id="1026" name="Picture 2" descr="C:\Users\Hacker\Desktop\Camera\IMG_20140407_122428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58000" y="5105400"/>
            <a:ext cx="2133600" cy="1600200"/>
          </a:xfrm>
          <a:prstGeom prst="rect">
            <a:avLst/>
          </a:prstGeom>
          <a:noFill/>
        </p:spPr>
      </p:pic>
      <p:pic>
        <p:nvPicPr>
          <p:cNvPr id="2054" name="Picture 6" descr="C:\Users\Hacker\Desktop\Camera\IMG_20140407_125109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76600" y="1524000"/>
            <a:ext cx="2717006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TS010286768</Template>
  <TotalTime>29</TotalTime>
  <Words>91</Words>
  <Application>Microsoft Office PowerPoint</Application>
  <PresentationFormat>Экран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7 апреля 2014 г. отряд «Содружество» учащихся 8А класса МАОУ СОШ №1 города Нурлат РТ принял участие в Республиканской  антинаркотической акции « Будь готов! Скажи, нет!»  Жители города отвечали на вопросы викторины «Знаешь ли ты закон?» Участники проекта объясняли, что любые действия с наркотиками являются уголовно наказуемыми: будь то приобретение, хранение, транспортировка, продажа, организация потребления, изготовление, склонение к употреблению. Результатом проведенной акции является  65  собранных подписей «С извлечениями из Закона ознакомлен».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Hacker</dc:creator>
  <cp:lastModifiedBy>Hacker</cp:lastModifiedBy>
  <cp:revision>6</cp:revision>
  <dcterms:created xsi:type="dcterms:W3CDTF">2014-04-07T15:20:54Z</dcterms:created>
  <dcterms:modified xsi:type="dcterms:W3CDTF">2014-04-07T16:07:15Z</dcterms:modified>
</cp:coreProperties>
</file>